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9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488F-5CB5-406B-A051-E43EEDE7A554}" type="datetimeFigureOut">
              <a:rPr lang="he-IL" smtClean="0"/>
              <a:t>י"ז/כסלו/תשע"ג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1FEF-4BBE-4971-B95F-1FCCF484F9E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7" name="Picture 3" descr="C:\Users\מעיין\AppData\Local\Microsoft\Windows\Temporary Internet Files\Content.IE5\OS49GPVM\MC9004450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36696" cy="9261648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590721" y="0"/>
            <a:ext cx="7778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הזמנת שוקולד ליום הולדת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עם השף-המעופף </a:t>
            </a:r>
            <a:endParaRPr lang="he-I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132856"/>
            <a:ext cx="54006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2400" b="1" i="1" dirty="0" smtClean="0">
                <a:latin typeface="Guttman Keren" pitchFamily="2" charset="-79"/>
                <a:cs typeface="Guttman Keren" pitchFamily="2" charset="-79"/>
              </a:rPr>
              <a:t>יום הולדת הכייי מתוק שיש (:</a:t>
            </a:r>
            <a:r>
              <a:rPr lang="en-US" sz="2400" b="1" i="1" dirty="0" smtClean="0">
                <a:cs typeface="Guttman Keren" pitchFamily="2" charset="-79"/>
              </a:rPr>
              <a:t/>
            </a:r>
            <a:br>
              <a:rPr lang="en-US" sz="2400" b="1" i="1" dirty="0" smtClean="0">
                <a:cs typeface="Guttman Keren" pitchFamily="2" charset="-79"/>
              </a:rPr>
            </a:br>
            <a:r>
              <a:rPr lang="he-IL" sz="2400" b="1" i="1" dirty="0" smtClean="0">
                <a:latin typeface="Guttman Keren" pitchFamily="2" charset="-79"/>
                <a:cs typeface="Guttman Keren" pitchFamily="2" charset="-79"/>
              </a:rPr>
              <a:t>בתוכנית:  </a:t>
            </a:r>
          </a:p>
          <a:p>
            <a:pPr>
              <a:buFont typeface="Wingdings" pitchFamily="2" charset="2"/>
              <a:buChar char="§"/>
            </a:pPr>
            <a:r>
              <a:rPr lang="he-IL" sz="2400" b="1" i="1" dirty="0" smtClean="0">
                <a:latin typeface="Guttman Keren" pitchFamily="2" charset="-79"/>
                <a:cs typeface="Guttman Keren" pitchFamily="2" charset="-79"/>
              </a:rPr>
              <a:t>נקשט עוגות וקצפת בשוקולד             </a:t>
            </a:r>
          </a:p>
          <a:p>
            <a:pPr>
              <a:buFont typeface="Wingdings" pitchFamily="2" charset="2"/>
              <a:buChar char="§"/>
            </a:pPr>
            <a:r>
              <a:rPr lang="he-IL" sz="2400" b="1" i="1" dirty="0" smtClean="0">
                <a:latin typeface="Guttman Keren" pitchFamily="2" charset="-79"/>
                <a:cs typeface="Guttman Keren" pitchFamily="2" charset="-79"/>
              </a:rPr>
              <a:t>הכנת כדורי שוקולד מצופים</a:t>
            </a:r>
          </a:p>
          <a:p>
            <a:pPr>
              <a:buFont typeface="Wingdings" pitchFamily="2" charset="2"/>
              <a:buChar char="§"/>
            </a:pPr>
            <a:r>
              <a:rPr lang="he-IL" sz="2400" b="1" i="1" dirty="0" smtClean="0">
                <a:latin typeface="Guttman Keren" pitchFamily="2" charset="-79"/>
                <a:cs typeface="Guttman Keren" pitchFamily="2" charset="-79"/>
              </a:rPr>
              <a:t>נטבול שיפודי מרשמלו במפל שוקולד</a:t>
            </a:r>
          </a:p>
          <a:p>
            <a:pPr>
              <a:buFont typeface="Wingdings" pitchFamily="2" charset="2"/>
              <a:buChar char="§"/>
            </a:pPr>
            <a:r>
              <a:rPr lang="he-IL" sz="2400" b="1" i="1" dirty="0" smtClean="0">
                <a:latin typeface="Guttman Keren" pitchFamily="2" charset="-79"/>
                <a:cs typeface="Guttman Keren" pitchFamily="2" charset="-79"/>
              </a:rPr>
              <a:t> נקבל מזרק שוקולד מתנה ועוד ...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6858000"/>
            <a:ext cx="33123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i="1" dirty="0" smtClean="0">
                <a:solidFill>
                  <a:schemeClr val="tx2">
                    <a:lumMod val="75000"/>
                  </a:schemeClr>
                </a:solidFill>
              </a:rPr>
              <a:t>יום הולדת יחיד ומיוחד בו כולנו ניהיה שפים ליום אחד </a:t>
            </a:r>
            <a:r>
              <a:rPr lang="he-IL" sz="2800" b="1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e-IL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797152"/>
            <a:ext cx="6408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בתאריך :</a:t>
            </a:r>
            <a:r>
              <a:rPr lang="en-US" b="1" dirty="0" smtClean="0"/>
              <a:t> </a:t>
            </a:r>
            <a:r>
              <a:rPr lang="he-IL" b="1" dirty="0" smtClean="0"/>
              <a:t>__________________ ביום :</a:t>
            </a:r>
            <a:r>
              <a:rPr lang="en-US" b="1" dirty="0" smtClean="0"/>
              <a:t> </a:t>
            </a:r>
            <a:r>
              <a:rPr lang="he-IL" b="1" dirty="0" smtClean="0"/>
              <a:t>__________________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בשעה</a:t>
            </a:r>
            <a:r>
              <a:rPr lang="en-US" b="1" dirty="0" smtClean="0"/>
              <a:t> </a:t>
            </a:r>
            <a:r>
              <a:rPr lang="he-IL" b="1" dirty="0" smtClean="0"/>
              <a:t>: __________________</a:t>
            </a:r>
            <a:r>
              <a:rPr lang="en-US" b="1" dirty="0" smtClean="0"/>
              <a:t>   </a:t>
            </a:r>
            <a:r>
              <a:rPr lang="he-IL" b="1" dirty="0" smtClean="0"/>
              <a:t>ב</a:t>
            </a:r>
            <a:r>
              <a:rPr lang="en-US" b="1" dirty="0" smtClean="0"/>
              <a:t>     _____________________:  </a:t>
            </a:r>
            <a:endParaRPr lang="he-IL" b="1" dirty="0"/>
          </a:p>
        </p:txBody>
      </p:sp>
      <p:pic>
        <p:nvPicPr>
          <p:cNvPr id="12" name="תמונה 11" descr="חד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2221" y="6609965"/>
            <a:ext cx="3443555" cy="242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 descr="חדש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5078" y="4186721"/>
            <a:ext cx="3437843" cy="257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תמונה 13" descr="חדשש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1844824"/>
            <a:ext cx="3390729" cy="237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</Words>
  <Application>Microsoft Office PowerPoint</Application>
  <PresentationFormat>‫הצגה על המסך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שקופית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מעיין</dc:creator>
  <cp:lastModifiedBy>מעיין</cp:lastModifiedBy>
  <cp:revision>4</cp:revision>
  <dcterms:created xsi:type="dcterms:W3CDTF">2012-12-01T13:15:09Z</dcterms:created>
  <dcterms:modified xsi:type="dcterms:W3CDTF">2012-12-01T13:48:04Z</dcterms:modified>
</cp:coreProperties>
</file>