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90D8-9CDB-297F-27FC-44F93A107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ED1A6-EB10-E33F-53B7-EB17AF2B3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538C9-A6A2-1EB0-EA53-03A433A5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B215A-2AE7-6F04-9857-B1AD30F9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E8B0B-0C0C-AEE1-0D29-C5759880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6984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0639-D476-BA8B-1581-5E3269E4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F1C6A-1B9F-A1ED-DB91-EAE9FC51D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5DD3C-14A4-79F1-816A-52728AF1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3B3EE-8C6A-7B2E-D846-7F9497B0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B00CF-B928-372D-F742-1E14B02D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8325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5D0FB8-2C8D-8C85-4C63-F016D1812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56FEE-7D20-11F9-F181-32F839808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70229-71BB-5A19-111C-F5D67645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D1155-323B-D378-E610-F7BDE77B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2FDD-E5AA-640B-361F-8CF45A315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5605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78E13-BCFC-F039-3928-BFF6A5656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4D874-5D88-5B1F-C7EE-9E751559D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81791-9ECE-4A6E-F8E7-E1383704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200E9-7D04-2B33-3FD8-51C5B3BC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0DEF-104B-4B20-A4AB-A3C7BE2B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4564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5A16-556A-4D50-8AB2-4DBA1F24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4B892-2FD2-2875-1821-09D75B684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7C0D2-A3FB-72F7-E30E-C3ED8312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F6D0D-463C-B211-9883-F534026F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4F0D-CF60-A308-C489-66C89595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47543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DF25E-6501-E29C-B6F9-9F58F54A5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D691-3C9A-3282-AE19-CA20E0822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3823C-30DE-6941-B027-03B3B3A4E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FCC4D-ED40-75A4-0898-995716D6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4962-8E3C-FB40-E13B-7848B76A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6FE4C-0A32-7E31-FD0C-65F41A41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6698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20B8-D15F-F108-BD42-ACE5F40B4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B0DFE-E9B1-F020-55EA-474C749F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E32F1-6D2E-E169-4927-AF792FA0C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E8CFBD-4296-7D84-4A31-487DF08C1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C872D3-F621-254A-4DFD-48EFC5BC7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BFAFF1-80A1-11DB-D045-AF7854B7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BA88F-C5EF-04F4-F9F4-69CC30C66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411DE-F31A-28D7-9EA9-3679D074B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117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BEEE-A85E-D9F6-9C4F-8425F4C7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C1734-A622-00FC-9144-BF8E7A9F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5BE06-D990-5DD8-4667-7B490C7F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52A81-E89E-1044-E7FF-70C3EBA9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74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C0C46-9733-E7EB-10AB-64D5EB7B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8A7363-0B2D-E8B8-C7C7-77E7ECD7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2334C-1E0D-4DDD-CFE0-4BBDCE3C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3211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539CC-6F78-5005-8F57-8A7B1C82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991AA-537B-EA01-F0B6-1A57EBFC0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BC8B5-7AC7-C9D8-FF90-C54404EFE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AC0B7-E407-53A2-1C35-CF2D1A43B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CC5A-D6F3-496F-195F-3C784BDCF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26C04-E22E-98F8-615E-20D32190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8867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7BDC5-9015-BFA9-ADBB-F8245E25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7273C5-AC68-F50A-1659-3EECCDDA0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289E0-BA8E-13D7-273F-A90929C16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21DCB-8846-9DBC-3576-98E4A82D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C80AC-1285-D2E2-2420-476CB659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A4F61-4AB7-CC4A-86A6-13775F425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7737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ED00AF-C9DB-973C-5D75-FB6A97960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0FD83-5D6A-5A62-850F-CABF2681F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BF8CF-97F3-7C59-274C-B291C1F6D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20EF4-11C4-4E07-81C1-E2EB59F0DDB4}" type="datetimeFigureOut">
              <a:rPr lang="en-IL" smtClean="0"/>
              <a:t>25/08/2022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64FB2-08C6-7461-97FC-3D448A19C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2E5B7-2A9B-CC84-6425-986DCB2F7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FF38C-D90A-4157-A0A9-9CAB90305487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2535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40000-F255-3072-16D3-4BFBCED15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9D61C-D9DC-5628-8812-0E3BEF80B8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93ADE1D4-75FA-EF98-048E-8270ED315E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E2924C-4E80-2BCC-F2C7-C1D455F37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39" y="848519"/>
            <a:ext cx="11741322" cy="534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77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Elisha</dc:creator>
  <cp:lastModifiedBy>Noa Elisha</cp:lastModifiedBy>
  <cp:revision>1</cp:revision>
  <dcterms:created xsi:type="dcterms:W3CDTF">2022-08-25T08:17:56Z</dcterms:created>
  <dcterms:modified xsi:type="dcterms:W3CDTF">2022-08-25T08:27:46Z</dcterms:modified>
</cp:coreProperties>
</file>